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65ABA-C137-456A-8C9B-C223E6E4CE6E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94B45-4C03-4277-BD05-E8AF26AF6A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94B45-4C03-4277-BD05-E8AF26AF6AC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chemeClr val="tx1"/>
            </a:gs>
            <a:gs pos="70000">
              <a:schemeClr val="tx1">
                <a:lumMod val="65000"/>
                <a:lumOff val="3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6F6C7-F386-448F-A5B0-AE9881565B63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8638-F1E6-4421-8666-693916BF0A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93361">
            <a:off x="2345212" y="1403038"/>
            <a:ext cx="4949206" cy="890426"/>
          </a:xfrm>
        </p:spPr>
        <p:txBody>
          <a:bodyPr>
            <a:normAutofit/>
          </a:bodyPr>
          <a:lstStyle/>
          <a:p>
            <a:r>
              <a:rPr lang="be-BY" dirty="0" smtClean="0">
                <a:solidFill>
                  <a:srgbClr val="FFFF66"/>
                </a:solidFill>
              </a:rPr>
              <a:t>Перс</a:t>
            </a:r>
            <a:r>
              <a:rPr lang="ru-RU" dirty="0" err="1" smtClean="0">
                <a:solidFill>
                  <a:srgbClr val="FFFF66"/>
                </a:solidFill>
              </a:rPr>
              <a:t>идская</a:t>
            </a:r>
            <a:r>
              <a:rPr lang="ru-RU" dirty="0" smtClean="0">
                <a:solidFill>
                  <a:srgbClr val="FFFF66"/>
                </a:solidFill>
              </a:rPr>
              <a:t> кошка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846034">
            <a:off x="-909245" y="4455067"/>
            <a:ext cx="6414541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sz="2400" dirty="0" smtClean="0">
                <a:solidFill>
                  <a:srgbClr val="FFFF00"/>
                </a:solidFill>
              </a:rPr>
              <a:t>-История породы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-Характер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-Происхождение</a:t>
            </a:r>
          </a:p>
        </p:txBody>
      </p:sp>
      <p:pic>
        <p:nvPicPr>
          <p:cNvPr id="5" name="Рисунок 4" descr="persia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333618" cy="2000244"/>
          </a:xfrm>
          <a:prstGeom prst="rect">
            <a:avLst/>
          </a:prstGeom>
        </p:spPr>
      </p:pic>
      <p:pic>
        <p:nvPicPr>
          <p:cNvPr id="6" name="Рисунок 5" descr="p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0"/>
            <a:ext cx="2407920" cy="1600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528454_1-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7211737" cy="502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d7c6bde3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010163" cy="6010549"/>
          </a:xfrm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786058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itepers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215238" cy="5593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 вот мой кот ,  </a:t>
            </a:r>
            <a:r>
              <a:rPr lang="ru-RU" dirty="0" err="1" smtClean="0">
                <a:solidFill>
                  <a:srgbClr val="FFC000"/>
                </a:solidFill>
              </a:rPr>
              <a:t>Маркиз=</a:t>
            </a:r>
            <a:r>
              <a:rPr lang="ru-RU" dirty="0" smtClean="0">
                <a:solidFill>
                  <a:srgbClr val="FFC000"/>
                </a:solidFill>
              </a:rPr>
              <a:t>)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1 0.03333  0.06 0.06267  0.137 0.064  C 0.198 0.06667  0.248 0.05067  0.249 0.03067  C 0.249 0.01067  0.2 -0.008  0.138 -0.00933  C 0.107 -0.00933  0.079 -0.00667  0.059 0  C 0.03 0.00933  0.013 0.024  0.013 0.04133  C 0.013 0.05067  0.018 0.06  0.027 0.068  C 0.048 0.08533  0.089 0.09733  0.136 0.09867  C 0.191 0.10133  0.236 0.08667  0.236 0.06933  C 0.237 0.05067  0.192 0.03467  0.137 0.032  C 0.109 0.032  0.084 0.03467  0.065 0.04  C 0.04 0.04933  0.024 0.064  0.024 0.07867  C 0.024 0.08667  0.029 0.09467  0.037 0.10267  C 0.056 0.11733  0.092 0.12933  0.135 0.13067  C 0.185 0.132  0.225 0.11867  0.225 0.10267  C 0.226 0.08667  0.186 0.072  0.136 0.07067  C 0.111 0.06933  0.088 0.072  0.071 0.07733  C 0.048 0.08533  0.035 0.09733  0.035 0.112  C 0.035 0.11867  0.039 0.12667  0.046 0.13333  C 0.063 0.14667  0.096 0.15733  0.134 0.15867  C 0.179 0.15867  0.215 0.148  0.215 0.13333  C 0.215 0.11867  0.18 0.10533  0.135 0.104  C 0.113 0.104  0.092 0.10667  0.077 0.11067  C 0.056 0.11733  0.044 0.12933  0.043 0.14133  C 0.043 0.148  0.048 0.15467  0.054 0.16  C 0.069 0.17333  0.099 0.18267  0.133 0.18267  C 0.173 0.184  0.206 0.17467  0.206 0.16133  C 0.207 0.148  0.174 0.136  0.134 0.13467  C 0.114 0.13467  0.095 0.136  0.082 0.14133  C 0.063 0.14667  0.052 0.15733  0.052 0.168  C 0.052 0.17467  0.055 0.18  0.061 0.18533  C 0.075 0.19733  0.101 0.20533  0.132 0.20667  C 0.169 0.20667  0.198 0.19867  0.198 0.18667  C 0.199 0.17467  0.17 0.164  0.133 0.16267  C 0.115 0.16267  0.099 0.164  0.087 0.168  C 0.07 0.17333  0.06 0.18267  0.06 0.19333  C 0.06 0.19867  0.063 0.20267  0.068 0.208  C 0.08 0.21867  0.104 0.22533  0.132 0.22667  C 0.165 0.228  0.191 0.22  0.191 0.208  C 0.191 0.19867  0.166 0.188  0.133 0.188  C 0.116 0.18667  0.101 0.18933  0.09 0.192  C 0.075 0.19733  0.066 0.20533  0.066 0.21467  C 0.066 0.22  0.069 0.224  0.074 0.228  C 0.085 0.23733  0.107 0.244  0.131 0.24533  C 0.161 0.24667  0.185 0.23867  0.185 0.22933  C 0.185 0.21867  0.161 0.21067  0.132 0.20933  C 0.118 0.20933  0.104 0.21067  0.094 0.21467  C 0.08 0.21867  0.072 0.22533  0.072 0.23467  C 0.072 0.23867  0.075 0.24267  0.079 0.24667  C 0.089 0.25467  0.108 0.26133  0.131 0.26133  C 0.157 0.26267  0.179 0.256  0.179 0.24667  C 0.179 0.23867  0.158 0.23067  0.131 0.23067  C 0.119 0.22933  0.106 0.23067  0.097 0.23333  C 0.085 0.23867  0.078 0.24533  0.078 0.252  C 0.078 0.256  0.08 0.26  0.084 0.26267  C 0.093 0.27067  0.11 0.276  0.131 0.27733  C 0.155 0.27733  0.174 0.27067  0.174 0.264  C 0.174 0.256  0.155 0.248  0.131 0.248  C 0.119 0.248  0.108 0.24933  0.101 0.252  C 0.089 0.25467  0.083 0.26133  0.083 0.268  C 0.083 0.27067  0.085 0.27467  0.088 0.27733  C 0.096 0.28533  0.112 0.28933  0.13 0.29067  C 0.152 0.29067  0.169 0.28533  0.169 0.27867  C 0.169 0.27067  0.152 0.26533  0.131 0.264  C 0.12 0.264  0.11 0.26533  0.103 0.268  C 0.093 0.27067  0.087 0.276  0.087 0.28267  C 0.087 0.28533  0.089 0.288  0.092 0.29067  E" pathEditMode="relative" ptsTypes="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всё=</a:t>
            </a:r>
            <a:r>
              <a:rPr lang="ru-RU" dirty="0" smtClean="0">
                <a:solidFill>
                  <a:srgbClr val="FFFF00"/>
                </a:solidFill>
              </a:rPr>
              <a:t>) 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презентацию приготовил </a:t>
            </a:r>
            <a:r>
              <a:rPr lang="ru-RU" dirty="0" err="1" smtClean="0">
                <a:solidFill>
                  <a:srgbClr val="FFFF00"/>
                </a:solidFill>
              </a:rPr>
              <a:t>Скаскевич</a:t>
            </a:r>
            <a:r>
              <a:rPr lang="ru-RU" dirty="0" smtClean="0">
                <a:solidFill>
                  <a:srgbClr val="FFFF00"/>
                </a:solidFill>
              </a:rPr>
              <a:t> Роман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Содержимое 21" descr="DSC02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DSC00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03095" y="1254369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714356"/>
            <a:ext cx="4872014" cy="5339989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Эта порода, оказавшаяся такой милой сердцам любителей кошек, имеет все признаки, присущие звёздам большой величины.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Её появление повлекло за собой забвение многих достойных и пользующихся, до этого, популярностью пород.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Её изначальное происхождение по сей день остаётся волнующей тайной, вопреки немалому числу предположений пытливых умов селекционеров...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Её название пережило немалое число вариаций…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Её популярность остаётся неизменной в течение многих лет её существования.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Её переменчивый облик, в процессе работы селекционеров постоянно совершенствуется. 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Сегодняшняя Персидская кошка уже не похожа на вчерашнюю, а завтрашняя... Именно в работе с Персидской кошкой, более чем с кем - либо другим, работа заводчиков-селекционеров напоминает бег с преодолениями препятствий. Именно в её случае создаётся впечатление, что они не знают ни минуты покоя, ни сна, ни отдыха, в погоне за призрачно-прекрасным обликом МИС-СОВЕРШЕНСТВО.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32004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5472122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ИСТОРИЯ ПРОИСХОЖДЕНИЯ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71546"/>
            <a:ext cx="4614866" cy="55007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По одной из теорий - корни персидских кошек уходят в Персию (современный Иран). Именно там, итальянский аристократ и путешественник </a:t>
            </a:r>
            <a:r>
              <a:rPr lang="ru-RU" sz="2000" dirty="0" err="1" smtClean="0">
                <a:solidFill>
                  <a:srgbClr val="FFC000"/>
                </a:solidFill>
              </a:rPr>
              <a:t>Пьетро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Делла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Валле</a:t>
            </a:r>
            <a:r>
              <a:rPr lang="ru-RU" sz="2000" dirty="0" smtClean="0">
                <a:solidFill>
                  <a:srgbClr val="FFC000"/>
                </a:solidFill>
              </a:rPr>
              <a:t>, во время своего путешествия по Восточной Европе, Турции, Персии и Индии (1614-1626 года), обнаружил необычных длинношерстных кошек. В то время пара этих изящных животных, «с пышным длинным, особенно на шее и хвосте, мехом», была выслана им для разведения в Италию. Но дальнейшая их судьба осталась неизвестной.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Animals_Cats__00203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3809995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357166"/>
            <a:ext cx="4686304" cy="607223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92D050"/>
                </a:solidFill>
              </a:rPr>
              <a:t>Уже в 1887г. наша героиня получила официальный статус, став одной из первых зарегистрированных домашних кошек Великобритании. Из большого разнообразия ее предполагаемых названий, наконец, то было выбрано одно - самое красивое и экзотическое - ей под стать - «Персидская длинношерстная». Произошло это знаменательное, для любителей Персов событие в Англии Этим было положено начало стремительного взлета популярности Персидской кошки во всем мире. 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В дальнейшем, все большее и большее число любителей кошек увлекались ею. </a:t>
            </a:r>
          </a:p>
          <a:p>
            <a:r>
              <a:rPr lang="ru-RU" sz="2000" dirty="0" smtClean="0">
                <a:solidFill>
                  <a:srgbClr val="92D050"/>
                </a:solidFill>
              </a:rPr>
              <a:t>В нее влюблялись - ее совершенствовали.</a:t>
            </a: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4" name="Рисунок 3" descr="Pers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3071834" cy="2703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85729"/>
            <a:ext cx="3829048" cy="450059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Иранские </a:t>
            </a:r>
            <a:r>
              <a:rPr lang="ru-RU" sz="2800" dirty="0" err="1" smtClean="0">
                <a:solidFill>
                  <a:srgbClr val="FFC000"/>
                </a:solidFill>
              </a:rPr>
              <a:t>фелинологи</a:t>
            </a:r>
            <a:r>
              <a:rPr lang="ru-RU" sz="2800" dirty="0" smtClean="0">
                <a:solidFill>
                  <a:srgbClr val="FFC000"/>
                </a:solidFill>
              </a:rPr>
              <a:t> считают, что современная персидская кошка происходит от степной кошки </a:t>
            </a:r>
            <a:r>
              <a:rPr lang="ru-RU" sz="2800" dirty="0" err="1" smtClean="0">
                <a:solidFill>
                  <a:srgbClr val="FFC000"/>
                </a:solidFill>
              </a:rPr>
              <a:t>Felis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libyca</a:t>
            </a:r>
            <a:r>
              <a:rPr lang="ru-RU" sz="2800" dirty="0" smtClean="0">
                <a:solidFill>
                  <a:srgbClr val="FFC000"/>
                </a:solidFill>
              </a:rPr>
              <a:t>, которую всё ещё можно обнаружить в Азии и Африке. Среди специалистов также бытует мнение о том, что своим, весьма отличным от других пород кошек, телосложением, персидские кошки обязаны дикому коту манулу - </a:t>
            </a:r>
            <a:r>
              <a:rPr lang="ru-RU" sz="2800" dirty="0" err="1" smtClean="0">
                <a:solidFill>
                  <a:srgbClr val="FFC000"/>
                </a:solidFill>
              </a:rPr>
              <a:t>Felis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manul</a:t>
            </a:r>
            <a:r>
              <a:rPr lang="ru-RU" sz="2800" dirty="0" smtClean="0">
                <a:solidFill>
                  <a:srgbClr val="FFC000"/>
                </a:solidFill>
              </a:rPr>
              <a:t>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12361552545f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628900" cy="4000500"/>
          </a:xfrm>
          <a:prstGeom prst="rect">
            <a:avLst/>
          </a:prstGeom>
        </p:spPr>
      </p:pic>
      <p:pic>
        <p:nvPicPr>
          <p:cNvPr id="5" name="Рисунок 4" descr="persian-cat-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286124"/>
            <a:ext cx="4500562" cy="337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00296" y="0"/>
            <a:ext cx="7500958" cy="92867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ru-RU" dirty="0" smtClean="0">
                <a:solidFill>
                  <a:srgbClr val="FFC000"/>
                </a:solidFill>
              </a:rPr>
              <a:t>ЕГОДНЯ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14290"/>
            <a:ext cx="4257676" cy="62151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Итак, полученные на сегодняшний день, в процессе длительной и целенаправленной селекционной работы, современные, Персидские кошки отличаются удивительно обаятельной (и очаровательной) внешностью, и просто замечательными качествами характера. 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Ознакомившись с историей этой породы, можно с полной ответственностью сказать, что ни одна, из существующих пород, не была столь сильно изменена человеком, как Персидская кошка. Годы интенсивной селекционной работы фактически привели к тому, что она не просто изменилась. Она приобрела. Новое, не имеющее аналога в природе - «лицо».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567620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04875"/>
            <a:ext cx="3971925" cy="595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17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характер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357166"/>
            <a:ext cx="4900618" cy="576899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Естественно, что параллельно изменялась и её сущность. Ведь в процессе разведения, отбирались не только самые стандартные и правильные. Вольно или невольно, оставались, для дальнейшей работы и самые ласковые, самые разумные и привязчивые животные.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результате этого Персы стали воплощением идеала домашнего животного - «очеловеченной версией кошки». Они рождены душой человека и нить, связывающая их с ней неразрывна. Персы - аборигенная порода. Их родина - не Персия, ни Курилы, ни Мальтийские острова - их почва - земля обетованная - человек. Контактность Персов манера их поведения как нельзя наиболее приспособлены для совместного проживания с человеком. При этом благодаря развитому в них интеллекту - каждое животное сохраняет свою индивидуальность и присущие только ему черты характера.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Персидская кошка - это симбиоз души человека и животного. Она любит, переживает, болеет, защищая и храня избранного человека на своём кошачьем, недоступном нам уровне. В результате её «подключения» к нашим проблемам, горестям и физическим болезням страдает её иммунная система.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Персидская кошка вряд ли способна выжить на «воле». И не только потому, что она самостоятельно не справляется с уходом за своей роскошной «прихотью человека» - шерстью.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Bankoboev.Ru_pushis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3000397" cy="225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858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 вот ,собственно, и они: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17037 C -0.08299 -0.18102 -0.07848 -0.17199 -0.08282 -0.18611 C -0.08525 -0.19398 -0.09011 -0.20023 -0.09219 -0.20833 C -0.09652 -0.22569 -0.09393 -0.21828 -0.09947 -0.23055 C -0.10157 -0.24236 -0.10452 -0.25139 -0.10782 -0.2625 C -0.10869 -0.27268 -0.10973 -0.27662 -0.11372 -0.28472 C -0.1165 -0.30301 -0.11789 -0.32176 -0.11962 -0.34027 C -0.11945 -0.36689 -0.14653 -0.53564 -0.08629 -0.5625 C -0.07239 -0.57731 -0.05381 -0.58541 -0.03629 -0.58935 C -0.01701 -0.60277 0.00729 -0.61203 0.02917 -0.61481 C 0.03316 -0.61759 0.03681 -0.62083 0.04115 -0.62268 C 0.0474 -0.63125 0.05763 -0.63657 0.06615 -0.64027 C 0.06893 -0.64282 0.07257 -0.64444 0.07448 -0.64814 C 0.07726 -0.6537 0.07796 -0.65764 0.0816 -0.6625 C 0.07968 -0.73148 0.08663 -0.75185 0.06007 -0.79722 C 0.05747 -0.80764 0.05001 -0.81088 0.04462 -0.81805 C 0.03333 -0.8331 0.04619 -0.8199 0.03507 -0.83055 C 0.02865 -0.84907 0.01528 -0.8618 0.00659 -0.87824 C 0.00261 -0.88588 0.00244 -0.8912 -0.00416 -0.89583 C -0.00746 -0.90208 -0.01041 -0.90856 -0.01372 -0.91481 C -0.01476 -0.91643 -0.01615 -0.91944 -0.01615 -0.91921 C -0.01754 -0.92615 -0.02014 -0.92986 -0.02327 -0.93541 C -0.02379 -0.93703 -0.02448 -0.94027 -0.02448 -0.94004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imals-cats-persa-1.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715306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719</Words>
  <Application>Microsoft Office PowerPoint</Application>
  <PresentationFormat>Экран (4:3)</PresentationFormat>
  <Paragraphs>38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Персидская кошка</vt:lpstr>
      <vt:lpstr>Слайд 2</vt:lpstr>
      <vt:lpstr>ИСТОРИЯ ПРОИСХОЖДЕНИЯ</vt:lpstr>
      <vt:lpstr>Слайд 4</vt:lpstr>
      <vt:lpstr>Слайд 5</vt:lpstr>
      <vt:lpstr>CЕГОДНЯ</vt:lpstr>
      <vt:lpstr>характер</vt:lpstr>
      <vt:lpstr>А вот ,собственно, и они:</vt:lpstr>
      <vt:lpstr>Слайд 9</vt:lpstr>
      <vt:lpstr>Слайд 10</vt:lpstr>
      <vt:lpstr>Слайд 11</vt:lpstr>
      <vt:lpstr>Слайд 12</vt:lpstr>
      <vt:lpstr>А вот мой кот ,  Маркиз=) 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Персидская кошка</dc:title>
  <dc:creator>Admin</dc:creator>
  <cp:lastModifiedBy>Admin</cp:lastModifiedBy>
  <cp:revision>10</cp:revision>
  <dcterms:created xsi:type="dcterms:W3CDTF">2010-02-18T18:45:45Z</dcterms:created>
  <dcterms:modified xsi:type="dcterms:W3CDTF">2010-02-18T20:23:27Z</dcterms:modified>
</cp:coreProperties>
</file>